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D7CF"/>
    <a:srgbClr val="ECE2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smtClean="0"/>
              <a:t>Klikk for å redigere undertittelstil i malen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ndelingsoversk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smtClean="0"/>
              <a:t>Dra bildet til plassholderen eller klikk ikonet for å legge til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smtClean="0"/>
              <a:t>Ut og innlogging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 err="1" smtClean="0"/>
              <a:t>ThInG</a:t>
            </a:r>
            <a:r>
              <a:rPr lang="nb-NO" dirty="0" smtClean="0"/>
              <a:t> et ”</a:t>
            </a:r>
            <a:r>
              <a:rPr lang="nb-NO" dirty="0" err="1" smtClean="0"/>
              <a:t>wearible</a:t>
            </a:r>
            <a:r>
              <a:rPr lang="nb-NO" dirty="0" smtClean="0"/>
              <a:t>” grensesnitt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927155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nb-NO" sz="3200" dirty="0" smtClean="0"/>
              <a:t>”</a:t>
            </a:r>
            <a:r>
              <a:rPr lang="nb-NO" sz="3200" dirty="0" err="1" smtClean="0"/>
              <a:t>ThInG</a:t>
            </a:r>
            <a:r>
              <a:rPr lang="nb-NO" sz="3200" dirty="0" smtClean="0"/>
              <a:t>” har registrert en ny aktivitet (ny innlogging). </a:t>
            </a:r>
            <a:br>
              <a:rPr lang="nb-NO" sz="3200" dirty="0" smtClean="0"/>
            </a:br>
            <a:r>
              <a:rPr lang="nb-NO" sz="3200" dirty="0" smtClean="0"/>
              <a:t>Dette scenario skjer da de er en ny uregistrert aktivitet</a:t>
            </a:r>
            <a:endParaRPr lang="nb-NO" sz="3200" dirty="0"/>
          </a:p>
        </p:txBody>
      </p:sp>
      <p:pic>
        <p:nvPicPr>
          <p:cNvPr id="6" name="Plassholder for innhold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5" t="16647" r="17524" b="26763"/>
          <a:stretch/>
        </p:blipFill>
        <p:spPr>
          <a:xfrm rot="5400000">
            <a:off x="7360528" y="3176696"/>
            <a:ext cx="4617268" cy="260727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7" name="Ellipse 6"/>
          <p:cNvSpPr/>
          <p:nvPr/>
        </p:nvSpPr>
        <p:spPr>
          <a:xfrm>
            <a:off x="9174891" y="4942703"/>
            <a:ext cx="1161535" cy="1161536"/>
          </a:xfrm>
          <a:prstGeom prst="ellipse">
            <a:avLst/>
          </a:prstGeom>
          <a:solidFill>
            <a:schemeClr val="accent1"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Pil høyre 7"/>
          <p:cNvSpPr/>
          <p:nvPr/>
        </p:nvSpPr>
        <p:spPr>
          <a:xfrm>
            <a:off x="5140410" y="2520779"/>
            <a:ext cx="3027405" cy="35834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414310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nb-NO" sz="3200" dirty="0" smtClean="0"/>
              <a:t>”Touch” med tommelen for å registre ny aktivitet</a:t>
            </a:r>
            <a:endParaRPr lang="nb-NO" sz="3200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51" r="24409" b="7350"/>
          <a:stretch/>
        </p:blipFill>
        <p:spPr>
          <a:xfrm rot="5400000">
            <a:off x="7991246" y="2832580"/>
            <a:ext cx="3558956" cy="2404153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10437096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b-NO" dirty="0" smtClean="0"/>
              <a:t>Integritet og sikkerhet</a:t>
            </a:r>
            <a:endParaRPr lang="nb-NO" dirty="0"/>
          </a:p>
        </p:txBody>
      </p:sp>
      <p:pic>
        <p:nvPicPr>
          <p:cNvPr id="10" name="Plassholder for innhold 9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55" t="-2101" r="32584" b="39019"/>
          <a:stretch/>
        </p:blipFill>
        <p:spPr>
          <a:xfrm>
            <a:off x="8116585" y="2589086"/>
            <a:ext cx="2915357" cy="303545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1" name="Bild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25" t="8980" r="17029" b="4701"/>
          <a:stretch/>
        </p:blipFill>
        <p:spPr>
          <a:xfrm>
            <a:off x="5856269" y="2589086"/>
            <a:ext cx="1726059" cy="30354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2" name="Ellipse 11"/>
          <p:cNvSpPr/>
          <p:nvPr/>
        </p:nvSpPr>
        <p:spPr>
          <a:xfrm>
            <a:off x="6262098" y="4238367"/>
            <a:ext cx="929535" cy="914400"/>
          </a:xfrm>
          <a:prstGeom prst="ellipse">
            <a:avLst/>
          </a:prstGeom>
          <a:solidFill>
            <a:schemeClr val="accent1"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76390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3200" dirty="0" smtClean="0"/>
              <a:t>For å legge til en ny aktivitet, bekrefte: JA</a:t>
            </a:r>
            <a:endParaRPr lang="nb-NO" sz="3200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1" t="30927" r="33434"/>
          <a:stretch/>
        </p:blipFill>
        <p:spPr>
          <a:xfrm>
            <a:off x="8736990" y="2171700"/>
            <a:ext cx="2532372" cy="418231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Ellipse 4"/>
          <p:cNvSpPr/>
          <p:nvPr/>
        </p:nvSpPr>
        <p:spPr>
          <a:xfrm rot="20848158">
            <a:off x="9588843" y="4118269"/>
            <a:ext cx="1172781" cy="1232205"/>
          </a:xfrm>
          <a:prstGeom prst="ellipse">
            <a:avLst/>
          </a:prstGeom>
          <a:solidFill>
            <a:schemeClr val="accent4">
              <a:alpha val="66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Avrundet rektangel 5"/>
          <p:cNvSpPr/>
          <p:nvPr/>
        </p:nvSpPr>
        <p:spPr>
          <a:xfrm rot="20920205">
            <a:off x="9183749" y="2804649"/>
            <a:ext cx="1429607" cy="828617"/>
          </a:xfrm>
          <a:prstGeom prst="roundRect">
            <a:avLst/>
          </a:prstGeom>
          <a:solidFill>
            <a:schemeClr val="accent5">
              <a:alpha val="53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614651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3200" dirty="0" smtClean="0"/>
              <a:t>”</a:t>
            </a:r>
            <a:r>
              <a:rPr lang="nb-NO" sz="3200" dirty="0" err="1" smtClean="0"/>
              <a:t>Swipe</a:t>
            </a:r>
            <a:r>
              <a:rPr lang="nb-NO" sz="3200" dirty="0" smtClean="0"/>
              <a:t>” venstre for andre alternativer</a:t>
            </a:r>
            <a:endParaRPr lang="nb-NO" sz="3200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76" t="6943" r="32060" b="25297"/>
          <a:stretch/>
        </p:blipFill>
        <p:spPr>
          <a:xfrm>
            <a:off x="1606379" y="2662620"/>
            <a:ext cx="2351025" cy="356599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5" name="Bild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8" t="2892" r="25879" b="31560"/>
          <a:stretch/>
        </p:blipFill>
        <p:spPr>
          <a:xfrm>
            <a:off x="5293400" y="2761014"/>
            <a:ext cx="2421925" cy="3512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Bild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07" t="5184" r="14668" b="39534"/>
          <a:stretch/>
        </p:blipFill>
        <p:spPr>
          <a:xfrm>
            <a:off x="8550875" y="2662620"/>
            <a:ext cx="3200401" cy="35621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Pil venstre 7"/>
          <p:cNvSpPr/>
          <p:nvPr/>
        </p:nvSpPr>
        <p:spPr>
          <a:xfrm>
            <a:off x="5313405" y="1992995"/>
            <a:ext cx="2051222" cy="357409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Pil venstre 8"/>
          <p:cNvSpPr/>
          <p:nvPr/>
        </p:nvSpPr>
        <p:spPr>
          <a:xfrm>
            <a:off x="1606379" y="1996807"/>
            <a:ext cx="2051222" cy="357409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Pil venstre 9"/>
          <p:cNvSpPr/>
          <p:nvPr/>
        </p:nvSpPr>
        <p:spPr>
          <a:xfrm>
            <a:off x="8550875" y="1992995"/>
            <a:ext cx="2051222" cy="357409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Avrundet rektangel 10"/>
          <p:cNvSpPr/>
          <p:nvPr/>
        </p:nvSpPr>
        <p:spPr>
          <a:xfrm rot="20527987">
            <a:off x="5851228" y="3677378"/>
            <a:ext cx="904678" cy="598816"/>
          </a:xfrm>
          <a:prstGeom prst="roundRect">
            <a:avLst/>
          </a:prstGeom>
          <a:solidFill>
            <a:schemeClr val="accent5">
              <a:alpha val="53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Avrundet rektangel 11"/>
          <p:cNvSpPr/>
          <p:nvPr/>
        </p:nvSpPr>
        <p:spPr>
          <a:xfrm rot="20527987">
            <a:off x="9097555" y="3477878"/>
            <a:ext cx="1007289" cy="761791"/>
          </a:xfrm>
          <a:prstGeom prst="roundRect">
            <a:avLst/>
          </a:prstGeom>
          <a:solidFill>
            <a:schemeClr val="accent5">
              <a:alpha val="53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Ellipse 12"/>
          <p:cNvSpPr/>
          <p:nvPr/>
        </p:nvSpPr>
        <p:spPr>
          <a:xfrm rot="20848158">
            <a:off x="9508948" y="4602149"/>
            <a:ext cx="753212" cy="791377"/>
          </a:xfrm>
          <a:prstGeom prst="ellipse">
            <a:avLst/>
          </a:prstGeom>
          <a:solidFill>
            <a:schemeClr val="accent4">
              <a:alpha val="66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Korde 15"/>
          <p:cNvSpPr/>
          <p:nvPr/>
        </p:nvSpPr>
        <p:spPr>
          <a:xfrm rot="9184954">
            <a:off x="6517760" y="4535246"/>
            <a:ext cx="355550" cy="473862"/>
          </a:xfrm>
          <a:prstGeom prst="chord">
            <a:avLst/>
          </a:prstGeom>
          <a:solidFill>
            <a:schemeClr val="accent4">
              <a:alpha val="4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7" name="Korde 16"/>
          <p:cNvSpPr/>
          <p:nvPr/>
        </p:nvSpPr>
        <p:spPr>
          <a:xfrm rot="9184954">
            <a:off x="3080540" y="4785183"/>
            <a:ext cx="454445" cy="524906"/>
          </a:xfrm>
          <a:prstGeom prst="chord">
            <a:avLst/>
          </a:prstGeom>
          <a:solidFill>
            <a:schemeClr val="accent6">
              <a:alpha val="3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474766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371599" y="685800"/>
            <a:ext cx="10095471" cy="1485900"/>
          </a:xfrm>
        </p:spPr>
        <p:txBody>
          <a:bodyPr>
            <a:normAutofit/>
          </a:bodyPr>
          <a:lstStyle/>
          <a:p>
            <a:r>
              <a:rPr lang="nb-NO" sz="3200" dirty="0" smtClean="0"/>
              <a:t>Nu vill produktet huske valget for denne aktivitet, og ikke spørre for å legge den til igjen.</a:t>
            </a:r>
            <a:endParaRPr lang="nb-NO" sz="3200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7" r="17256" b="30173"/>
          <a:stretch/>
        </p:blipFill>
        <p:spPr>
          <a:xfrm>
            <a:off x="8587945" y="2171700"/>
            <a:ext cx="2879125" cy="4200984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033855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3200" dirty="0" smtClean="0"/>
              <a:t>Vi husker aktivitet, og aktiviteten legges til en liste, som brukere sen kan redigere i etterhand hvis de vil fjerne nåen av aktivitetene</a:t>
            </a:r>
            <a:endParaRPr lang="nb-NO" sz="3200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3" r="27575" b="19490"/>
          <a:stretch/>
        </p:blipFill>
        <p:spPr>
          <a:xfrm>
            <a:off x="1371600" y="2749390"/>
            <a:ext cx="3113903" cy="377774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5" name="Bild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6" t="15613" r="18651" b="5477"/>
          <a:stretch/>
        </p:blipFill>
        <p:spPr>
          <a:xfrm>
            <a:off x="5542006" y="2609903"/>
            <a:ext cx="2397210" cy="4056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0" name="Plassholder for innhold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5" t="16647" r="17524" b="26763"/>
          <a:stretch/>
        </p:blipFill>
        <p:spPr>
          <a:xfrm rot="5400000">
            <a:off x="8327558" y="3512842"/>
            <a:ext cx="4148386" cy="23425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1" name="Rektangel 10"/>
          <p:cNvSpPr/>
          <p:nvPr/>
        </p:nvSpPr>
        <p:spPr>
          <a:xfrm>
            <a:off x="9897760" y="3113905"/>
            <a:ext cx="1235676" cy="395416"/>
          </a:xfrm>
          <a:prstGeom prst="rect">
            <a:avLst/>
          </a:prstGeom>
          <a:solidFill>
            <a:srgbClr val="E0D7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Pil høyre 12"/>
          <p:cNvSpPr/>
          <p:nvPr/>
        </p:nvSpPr>
        <p:spPr>
          <a:xfrm>
            <a:off x="1371600" y="2250981"/>
            <a:ext cx="3113903" cy="18797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5" name="Pil høyre 14"/>
          <p:cNvSpPr/>
          <p:nvPr/>
        </p:nvSpPr>
        <p:spPr>
          <a:xfrm>
            <a:off x="5542006" y="2250981"/>
            <a:ext cx="2180968" cy="18797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Pil høyre 15"/>
          <p:cNvSpPr/>
          <p:nvPr/>
        </p:nvSpPr>
        <p:spPr>
          <a:xfrm>
            <a:off x="9230497" y="2250981"/>
            <a:ext cx="2180968" cy="18797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7" name="Avrundet rektangel 16"/>
          <p:cNvSpPr/>
          <p:nvPr/>
        </p:nvSpPr>
        <p:spPr>
          <a:xfrm rot="21320054">
            <a:off x="6057900" y="4942704"/>
            <a:ext cx="1455008" cy="469556"/>
          </a:xfrm>
          <a:prstGeom prst="roundRect">
            <a:avLst/>
          </a:prstGeom>
          <a:solidFill>
            <a:schemeClr val="accent4">
              <a:alpha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Avrundet rektangel 17"/>
          <p:cNvSpPr/>
          <p:nvPr/>
        </p:nvSpPr>
        <p:spPr>
          <a:xfrm rot="20478071">
            <a:off x="1927438" y="3120588"/>
            <a:ext cx="1434538" cy="992295"/>
          </a:xfrm>
          <a:prstGeom prst="roundRect">
            <a:avLst/>
          </a:prstGeom>
          <a:solidFill>
            <a:schemeClr val="accent5">
              <a:alpha val="53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9" name="Ellipse 18"/>
          <p:cNvSpPr/>
          <p:nvPr/>
        </p:nvSpPr>
        <p:spPr>
          <a:xfrm>
            <a:off x="9897760" y="5103342"/>
            <a:ext cx="1075040" cy="1075041"/>
          </a:xfrm>
          <a:prstGeom prst="ellipse">
            <a:avLst/>
          </a:prstGeom>
          <a:solidFill>
            <a:schemeClr val="accent1"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504293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TF10001025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025" id="{F9915BBD-9749-466F-995C-8C8D6A938EC0}" vid="{CF1D1A65-FC75-42D2-B7EF-D2991382DC6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Beskåret</Template>
  <TotalTime>4223</TotalTime>
  <Words>96</Words>
  <Application>Microsoft Macintosh PowerPoint</Application>
  <PresentationFormat>Widescreen</PresentationFormat>
  <Paragraphs>9</Paragraphs>
  <Slides>8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8</vt:i4>
      </vt:variant>
    </vt:vector>
  </HeadingPairs>
  <TitlesOfParts>
    <vt:vector size="10" baseType="lpstr">
      <vt:lpstr>Franklin Gothic Book</vt:lpstr>
      <vt:lpstr>TF10001025</vt:lpstr>
      <vt:lpstr>Ut og innlogging</vt:lpstr>
      <vt:lpstr>”ThInG” har registrert en ny aktivitet (ny innlogging).  Dette scenario skjer da de er en ny uregistrert aktivitet</vt:lpstr>
      <vt:lpstr>”Touch” med tommelen for å registre ny aktivitet</vt:lpstr>
      <vt:lpstr>Integritet og sikkerhet</vt:lpstr>
      <vt:lpstr>For å legge til en ny aktivitet, bekrefte: JA</vt:lpstr>
      <vt:lpstr>”Swipe” venstre for andre alternativer</vt:lpstr>
      <vt:lpstr>Nu vill produktet huske valget for denne aktivitet, og ikke spørre for å legge den til igjen.</vt:lpstr>
      <vt:lpstr>Vi husker aktivitet, og aktiviteten legges til en liste, som brukere sen kan redigere i etterhand hvis de vil fjerne nåen av aktivitetene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 og innlogging</dc:title>
  <dc:creator>Youssef Bel Mekki</dc:creator>
  <cp:lastModifiedBy>Youssef Bel Mekki</cp:lastModifiedBy>
  <cp:revision>10</cp:revision>
  <dcterms:created xsi:type="dcterms:W3CDTF">2016-10-20T22:14:55Z</dcterms:created>
  <dcterms:modified xsi:type="dcterms:W3CDTF">2016-10-23T20:38:01Z</dcterms:modified>
</cp:coreProperties>
</file>

<file path=docProps/thumbnail.jpeg>
</file>